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74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4" r:id="rId11"/>
    <p:sldId id="283" r:id="rId1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06.07.2025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Zastosowanie dobrych praktyk w branży spożywczej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 na podstawie scenariusza Marty </a:t>
            </a:r>
            <a:r>
              <a:rPr lang="pl-PL" sz="1200" noProof="0" dirty="0" err="1"/>
              <a:t>Mędrak</a:t>
            </a:r>
            <a:endParaRPr lang="pl-PL" sz="1200" noProof="0" dirty="0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06.07.2025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DD5E82-82FD-462A-B514-A10CC96E2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Dyskusja: Co wpływa na sukces firm wyznaczających wzorzec dobrych praktyk?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72E3A2F-F43C-1669-C6F1-495CEEE5BA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dirty="0">
                <a:solidFill>
                  <a:schemeClr val="tx2"/>
                </a:solidFill>
              </a:rPr>
              <a:t>Zaangażowanie zarządu i pracowników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dirty="0">
                <a:solidFill>
                  <a:schemeClr val="tx2"/>
                </a:solidFill>
              </a:rPr>
              <a:t>Edukacja i świadomość społeczna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dirty="0">
                <a:solidFill>
                  <a:schemeClr val="tx2"/>
                </a:solidFill>
              </a:rPr>
              <a:t>Partnerstwa lokalne i globalne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dirty="0">
                <a:solidFill>
                  <a:schemeClr val="tx2"/>
                </a:solidFill>
              </a:rPr>
              <a:t>Transparentność i raportowanie postępów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41EF1CB-2A93-72C0-5DFC-83B52E67A8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93988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BA06115-732A-38E0-73C6-F918D32F5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Podsumowanie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F2E92BC-5E3F-AA9A-122E-EF9F10729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>
                <a:solidFill>
                  <a:schemeClr val="tx2"/>
                </a:solidFill>
              </a:rPr>
              <a:t>Poznaliśmy dobre praktyki z branży spożywczej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>
                <a:solidFill>
                  <a:schemeClr val="tx2"/>
                </a:solidFill>
              </a:rPr>
              <a:t>Zidentyfikowaliśmy problem marnowania żywności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>
                <a:solidFill>
                  <a:schemeClr val="tx2"/>
                </a:solidFill>
              </a:rPr>
              <a:t>Pracowaliśmy nad własnymi propozycjami rozwiązań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78B6371-AA07-216A-5ACD-D3FF11F9B5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26370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Zastosowanie dobrych praktyk w branży spożywczej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noProof="0" dirty="0"/>
              <a:t>Celem zajęć jest analiza i projektowanie działań zrównoważonego rozwoju w firmach z branży spożywczej.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noProof="0" dirty="0"/>
              <a:t>Skupimy się na praktycznych przykładach oraz pomysłach, które można wdrożyć w realnych organizacjach.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noProof="0" smtClean="0"/>
              <a:t>06.07.2025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89D64F6-D35A-D876-8230-6EBD2D695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Czym są dobre praktyki w zrównoważonym rozwoju?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8762D8A-30FB-3293-5E26-87376CA3F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noProof="0" dirty="0"/>
              <a:t>To działania, które ograniczają negatywny wpływ organizacji na środowisko i społeczeństwo, jednocześnie wspierając efektywność gospodarczą.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600" noProof="0" dirty="0"/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noProof="0" dirty="0"/>
              <a:t>W branży spożywczej obejmują m.in. zmniejszanie marnowania żywności, </a:t>
            </a:r>
            <a:r>
              <a:rPr lang="pl-PL" sz="2600" noProof="0" dirty="0" err="1"/>
              <a:t>ekoopakowania</a:t>
            </a:r>
            <a:r>
              <a:rPr lang="pl-PL" sz="2600" noProof="0" dirty="0"/>
              <a:t>, lokalną współpracę.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59EC845-26C1-49C9-2197-4BBC3AE7C8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3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2045262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365FA4-A5C2-0F7D-1185-F52D7F8CF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Przykłady zrównoważonych działań w branży spożywczej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5D1C19-2039-54E3-FB3F-7D8B84F77D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Redukcja odpadów spożywczych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Wykorzystanie opakowań biodegradowalnych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Współpraca z lokalnymi dostawcami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Edukacja konsumencka nt. niemarnowania żywności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E7868AC-6162-F206-551D-8A2F6BEE2F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4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2836527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23DD2E4-03E1-CA1B-68EC-6A07D4B44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Case </a:t>
            </a:r>
            <a:r>
              <a:rPr lang="pl-PL" noProof="0" dirty="0" err="1"/>
              <a:t>studies</a:t>
            </a:r>
            <a:r>
              <a:rPr lang="pl-PL" noProof="0" dirty="0"/>
              <a:t>: </a:t>
            </a:r>
            <a:r>
              <a:rPr lang="pl-PL" noProof="0" dirty="0" err="1"/>
              <a:t>Nestlé</a:t>
            </a:r>
            <a:r>
              <a:rPr lang="pl-PL" noProof="0" dirty="0"/>
              <a:t> i Unilever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FB5E0B2-5461-1695-3E5B-A280CBACF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 err="1"/>
              <a:t>Nestlé</a:t>
            </a:r>
            <a:r>
              <a:rPr lang="pl-PL" sz="2600" noProof="0" dirty="0"/>
              <a:t>: ograniczanie zużycia plastiku, recykling opakowań, programy żywieniowe w szkołach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Unilever: cel neutralności klimatycznej do 2039 r., wspieranie gospodarstw </a:t>
            </a:r>
            <a:r>
              <a:rPr lang="pl-PL" sz="2600" noProof="0" dirty="0" err="1"/>
              <a:t>regeneratywnych</a:t>
            </a:r>
            <a:r>
              <a:rPr lang="pl-PL" sz="2600" noProof="0" dirty="0"/>
              <a:t>, edukacja żywieniowa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A322336-FF0E-06C5-263C-C8F0144504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4139045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1D68A03-05CF-90F9-5AD5-1CE2C9AEC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Problem: marnowanie żywności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37AB0CF-6C32-B5DB-BA60-99157819D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noProof="0" dirty="0"/>
              <a:t>Aż 1/3 produkowanej globalnie żywności jest marnowana. Powoduje to straty finansowe i zwiększa presję na środowisko naturalne (emisje, zużycie wody, utylizacja).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8C6304E-5905-1E6F-26A9-89B9B5DBA9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6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72670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73D6F89-954D-DCD3-E096-6254F029E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Pytanie do dyskusji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2A9FBCF-A703-8D69-CEE7-08F8BE073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noProof="0" dirty="0"/>
              <a:t>Co można zrobić, aby ograniczyć marnowanie żywności w organizacji spożywczej?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noProof="0" dirty="0"/>
              <a:t>Zastanówcie się nad działaniami operacyjnymi, edukacyjnymi i technologicznymi.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38A6E69-75CE-7D8E-D62B-EFD396772A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7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3271922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B5933F4-00A1-CFE9-C0D9-8D52D41AA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Dobre praktyki w redukcji odpadów spożywczych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8CEA7BD-1299-C5D8-AC81-657189F91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600" dirty="0"/>
              <a:t>Systemy monitorowania terminów przydatności (czujniki RFID, AI)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600" dirty="0"/>
              <a:t>Współpraca z organizacjami pozarządowymi, np. Bankami Żywności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600" dirty="0"/>
              <a:t>Edukacja pracowników i klientów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600" dirty="0"/>
              <a:t>Sprzedaż produktów z krótkim terminem z rabatem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87D6174-C6E6-CC1F-3C6C-306DB98FE9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23807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B2BE35C-FB42-6F91-5523-131524A47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Propozycje studentów – ćwiczenie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0B3318B-C6EB-4853-5A20-40019F56B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Zaproponuj własne działanie możliwe do wdrożenia w wybranej firmie spożywczej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600" dirty="0"/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Oceń jego realność, koszty i potencjalne efekty dla środowiska i firmy.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6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5AEE152-460D-67B8-8C85-4627127E9B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4438929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185</TotalTime>
  <Words>357</Words>
  <Application>Microsoft Office PowerPoint</Application>
  <PresentationFormat>Niestandardowy</PresentationFormat>
  <Paragraphs>53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6" baseType="lpstr">
      <vt:lpstr>Arial</vt:lpstr>
      <vt:lpstr>Calibri</vt:lpstr>
      <vt:lpstr>Open Sans</vt:lpstr>
      <vt:lpstr>Wingdings</vt:lpstr>
      <vt:lpstr>Motyw pakietu Office</vt:lpstr>
      <vt:lpstr>Tytuł prezentacji: Zastosowanie dobrych praktyk w branży spożywczej  Opracował: Przemysław Żukiewicz na podstawie scenariusza Marty Mędrak</vt:lpstr>
      <vt:lpstr>Zastosowanie dobrych praktyk w branży spożywczej</vt:lpstr>
      <vt:lpstr>Czym są dobre praktyki w zrównoważonym rozwoju?</vt:lpstr>
      <vt:lpstr>Przykłady zrównoważonych działań w branży spożywczej</vt:lpstr>
      <vt:lpstr>Case studies: Nestlé i Unilever</vt:lpstr>
      <vt:lpstr>Problem: marnowanie żywności</vt:lpstr>
      <vt:lpstr>Pytanie do dyskusji</vt:lpstr>
      <vt:lpstr>Dobre praktyki w redukcji odpadów spożywczych</vt:lpstr>
      <vt:lpstr>Propozycje studentów – ćwiczenie</vt:lpstr>
      <vt:lpstr>Dyskusja: Co wpływa na sukces firm wyznaczających wzorzec dobrych praktyk?</vt:lpstr>
      <vt:lpstr>Podsumowanie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2025-07-06T21:01:35Z</dcterms:modified>
</cp:coreProperties>
</file>